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62" r:id="rId5"/>
    <p:sldId id="257" r:id="rId6"/>
    <p:sldId id="258" r:id="rId7"/>
    <p:sldId id="259" r:id="rId8"/>
    <p:sldId id="260" r:id="rId9"/>
    <p:sldId id="266"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Text 2"/>
          <p:cNvSpPr/>
          <p:nvPr/>
        </p:nvSpPr>
        <p:spPr>
          <a:xfrm>
            <a:off x="4648795" y="406598"/>
            <a:ext cx="5332690" cy="833199"/>
          </a:xfrm>
          <a:prstGeom prst="rect">
            <a:avLst/>
          </a:prstGeom>
          <a:noFill/>
        </p:spPr>
        <p:txBody>
          <a:bodyPr wrap="none" rtlCol="0" anchor="t"/>
          <a:lstStyle/>
          <a:p>
            <a:pPr marL="0" indent="0" algn="ctr">
              <a:lnSpc>
                <a:spcPts val="6560"/>
              </a:lnSpc>
              <a:buNone/>
            </a:pPr>
            <a:r>
              <a:rPr lang="en-US" sz="8000" b="1" dirty="0">
                <a:solidFill>
                  <a:srgbClr val="000000"/>
                </a:solidFill>
                <a:latin typeface="Times New Roman" panose="02020603050405020304" charset="0"/>
                <a:ea typeface="Poppins" pitchFamily="34" charset="-122"/>
                <a:cs typeface="Times New Roman" panose="02020603050405020304" charset="0"/>
              </a:rPr>
              <a:t>IOT PROJECT</a:t>
            </a:r>
            <a:endParaRPr lang="en-US" sz="8000" b="1" dirty="0">
              <a:solidFill>
                <a:srgbClr val="000000"/>
              </a:solidFill>
              <a:latin typeface="Times New Roman" panose="02020603050405020304" charset="0"/>
              <a:ea typeface="Poppins" pitchFamily="34" charset="-122"/>
              <a:cs typeface="Times New Roman" panose="02020603050405020304" charset="0"/>
            </a:endParaRPr>
          </a:p>
        </p:txBody>
      </p:sp>
      <p:sp>
        <p:nvSpPr>
          <p:cNvPr id="6" name="Text 3"/>
          <p:cNvSpPr/>
          <p:nvPr/>
        </p:nvSpPr>
        <p:spPr>
          <a:xfrm>
            <a:off x="2037993" y="1965484"/>
            <a:ext cx="10554414" cy="355402"/>
          </a:xfrm>
          <a:prstGeom prst="rect">
            <a:avLst/>
          </a:prstGeom>
          <a:noFill/>
        </p:spPr>
        <p:txBody>
          <a:bodyPr wrap="none" rtlCol="0" anchor="t"/>
          <a:lstStyle/>
          <a:p>
            <a:pPr marL="0" indent="0">
              <a:lnSpc>
                <a:spcPts val="2800"/>
              </a:lnSpc>
              <a:buNone/>
            </a:pPr>
            <a:endParaRPr lang="en-US" sz="1750" dirty="0"/>
          </a:p>
        </p:txBody>
      </p:sp>
      <p:sp>
        <p:nvSpPr>
          <p:cNvPr id="7" name="Text 4"/>
          <p:cNvSpPr/>
          <p:nvPr/>
        </p:nvSpPr>
        <p:spPr>
          <a:xfrm>
            <a:off x="2037993" y="2570798"/>
            <a:ext cx="10554414" cy="355402"/>
          </a:xfrm>
          <a:prstGeom prst="rect">
            <a:avLst/>
          </a:prstGeom>
          <a:noFill/>
        </p:spPr>
        <p:txBody>
          <a:bodyPr wrap="none" rtlCol="0" anchor="t"/>
          <a:lstStyle/>
          <a:p>
            <a:pPr marL="0" indent="0">
              <a:lnSpc>
                <a:spcPts val="2800"/>
              </a:lnSpc>
              <a:buNone/>
            </a:pPr>
            <a:endParaRPr lang="en-US" sz="1750" dirty="0"/>
          </a:p>
        </p:txBody>
      </p:sp>
      <p:sp>
        <p:nvSpPr>
          <p:cNvPr id="8" name="Text 5"/>
          <p:cNvSpPr/>
          <p:nvPr/>
        </p:nvSpPr>
        <p:spPr>
          <a:xfrm>
            <a:off x="2037993" y="3176111"/>
            <a:ext cx="10554414" cy="355402"/>
          </a:xfrm>
          <a:prstGeom prst="rect">
            <a:avLst/>
          </a:prstGeom>
          <a:noFill/>
        </p:spPr>
        <p:txBody>
          <a:bodyPr wrap="none" rtlCol="0" anchor="t"/>
          <a:lstStyle/>
          <a:p>
            <a:pPr marL="0" indent="0">
              <a:lnSpc>
                <a:spcPts val="2800"/>
              </a:lnSpc>
              <a:buNone/>
            </a:pPr>
            <a:endParaRPr lang="en-US" sz="1750" dirty="0"/>
          </a:p>
        </p:txBody>
      </p:sp>
      <p:sp>
        <p:nvSpPr>
          <p:cNvPr id="9" name="Text 6"/>
          <p:cNvSpPr/>
          <p:nvPr/>
        </p:nvSpPr>
        <p:spPr>
          <a:xfrm>
            <a:off x="2037993" y="3781425"/>
            <a:ext cx="10554414" cy="355402"/>
          </a:xfrm>
          <a:prstGeom prst="rect">
            <a:avLst/>
          </a:prstGeom>
          <a:noFill/>
        </p:spPr>
        <p:txBody>
          <a:bodyPr wrap="none" rtlCol="0" anchor="t"/>
          <a:lstStyle/>
          <a:p>
            <a:pPr marL="0" indent="0">
              <a:lnSpc>
                <a:spcPts val="2800"/>
              </a:lnSpc>
              <a:buNone/>
            </a:pPr>
            <a:endParaRPr lang="en-US" sz="1750" dirty="0"/>
          </a:p>
        </p:txBody>
      </p:sp>
      <p:sp>
        <p:nvSpPr>
          <p:cNvPr id="10" name="Text 7"/>
          <p:cNvSpPr/>
          <p:nvPr/>
        </p:nvSpPr>
        <p:spPr>
          <a:xfrm>
            <a:off x="2037993" y="4386739"/>
            <a:ext cx="10554414" cy="355402"/>
          </a:xfrm>
          <a:prstGeom prst="rect">
            <a:avLst/>
          </a:prstGeom>
          <a:noFill/>
        </p:spPr>
        <p:txBody>
          <a:bodyPr wrap="none" rtlCol="0" anchor="t"/>
          <a:lstStyle/>
          <a:p>
            <a:pPr marL="0" indent="0">
              <a:lnSpc>
                <a:spcPts val="2800"/>
              </a:lnSpc>
              <a:buNone/>
            </a:pPr>
            <a:endParaRPr lang="en-US" sz="1750" dirty="0"/>
          </a:p>
        </p:txBody>
      </p:sp>
      <p:sp>
        <p:nvSpPr>
          <p:cNvPr id="11" name="Text 8"/>
          <p:cNvSpPr/>
          <p:nvPr/>
        </p:nvSpPr>
        <p:spPr>
          <a:xfrm>
            <a:off x="414655" y="5597525"/>
            <a:ext cx="13710920" cy="2640330"/>
          </a:xfrm>
          <a:prstGeom prst="rect">
            <a:avLst/>
          </a:prstGeom>
          <a:noFill/>
        </p:spPr>
        <p:txBody>
          <a:bodyPr wrap="square" rtlCol="0" anchor="t"/>
          <a:lstStyle/>
          <a:p>
            <a:pPr marL="0" indent="0" algn="ctr">
              <a:lnSpc>
                <a:spcPts val="6560"/>
              </a:lnSpc>
              <a:buNone/>
            </a:pPr>
            <a:r>
              <a:rPr lang="en-US" sz="6600" b="1" dirty="0">
                <a:solidFill>
                  <a:srgbClr val="000000"/>
                </a:solidFill>
                <a:latin typeface="Times New Roman" panose="02020603050405020304" charset="0"/>
                <a:ea typeface="Poppins" pitchFamily="34" charset="-122"/>
                <a:cs typeface="Times New Roman" panose="02020603050405020304" charset="0"/>
              </a:rPr>
              <a:t>SMART GLASS FOR VISUALLY CHALLENGED PEOPLE</a:t>
            </a:r>
            <a:endParaRPr lang="en-US" sz="6600" b="1" dirty="0">
              <a:latin typeface="Times New Roman" panose="02020603050405020304" charset="0"/>
              <a:cs typeface="Times New Roman" panose="02020603050405020304" charset="0"/>
            </a:endParaRPr>
          </a:p>
        </p:txBody>
      </p:sp>
      <p:sp>
        <p:nvSpPr>
          <p:cNvPr id="12" name="Text 9"/>
          <p:cNvSpPr/>
          <p:nvPr/>
        </p:nvSpPr>
        <p:spPr>
          <a:xfrm>
            <a:off x="2037993" y="7075051"/>
            <a:ext cx="10554414" cy="355402"/>
          </a:xfrm>
          <a:prstGeom prst="rect">
            <a:avLst/>
          </a:prstGeom>
          <a:noFill/>
        </p:spPr>
        <p:txBody>
          <a:bodyPr wrap="none" rtlCol="0" anchor="t"/>
          <a:lstStyle/>
          <a:p>
            <a:pPr marL="0" indent="0">
              <a:lnSpc>
                <a:spcPts val="280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1"/>
          <a:stretch>
            <a:fillRect/>
          </a:stretch>
        </p:blipFill>
        <p:spPr>
          <a:xfrm>
            <a:off x="-74930" y="0"/>
            <a:ext cx="14630400" cy="8229600"/>
          </a:xfrm>
          <a:prstGeom prst="rect">
            <a:avLst/>
          </a:prstGeom>
        </p:spPr>
      </p:pic>
      <p:sp>
        <p:nvSpPr>
          <p:cNvPr id="6" name="Text 3"/>
          <p:cNvSpPr/>
          <p:nvPr/>
        </p:nvSpPr>
        <p:spPr>
          <a:xfrm>
            <a:off x="6013728" y="1664772"/>
            <a:ext cx="10554414" cy="355402"/>
          </a:xfrm>
          <a:prstGeom prst="rect">
            <a:avLst/>
          </a:prstGeom>
          <a:noFill/>
        </p:spPr>
        <p:txBody>
          <a:bodyPr wrap="none" rtlCol="0" anchor="t"/>
          <a:lstStyle/>
          <a:p>
            <a:pPr marL="0" indent="0">
              <a:lnSpc>
                <a:spcPts val="2800"/>
              </a:lnSpc>
              <a:buNone/>
            </a:pPr>
            <a:endParaRPr lang="en-US" sz="1750" dirty="0"/>
          </a:p>
        </p:txBody>
      </p:sp>
      <p:sp>
        <p:nvSpPr>
          <p:cNvPr id="7" name="Text 4"/>
          <p:cNvSpPr/>
          <p:nvPr/>
        </p:nvSpPr>
        <p:spPr>
          <a:xfrm>
            <a:off x="7964448" y="1960205"/>
            <a:ext cx="10554414" cy="355402"/>
          </a:xfrm>
          <a:prstGeom prst="rect">
            <a:avLst/>
          </a:prstGeom>
          <a:noFill/>
        </p:spPr>
        <p:txBody>
          <a:bodyPr wrap="none" rtlCol="0" anchor="t"/>
          <a:lstStyle/>
          <a:p>
            <a:pPr marL="0" indent="0">
              <a:lnSpc>
                <a:spcPts val="2800"/>
              </a:lnSpc>
              <a:buNone/>
            </a:pPr>
            <a:endParaRPr lang="en-US" sz="1750" dirty="0"/>
          </a:p>
        </p:txBody>
      </p:sp>
      <p:sp>
        <p:nvSpPr>
          <p:cNvPr id="8" name="Text 5"/>
          <p:cNvSpPr/>
          <p:nvPr/>
        </p:nvSpPr>
        <p:spPr>
          <a:xfrm>
            <a:off x="5040630" y="2354223"/>
            <a:ext cx="4549140" cy="694373"/>
          </a:xfrm>
          <a:prstGeom prst="rect">
            <a:avLst/>
          </a:prstGeom>
          <a:noFill/>
        </p:spPr>
        <p:txBody>
          <a:bodyPr wrap="none" rtlCol="0" anchor="t"/>
          <a:lstStyle/>
          <a:p>
            <a:pPr marL="0" indent="0" algn="ctr">
              <a:lnSpc>
                <a:spcPts val="5470"/>
              </a:lnSpc>
              <a:buNone/>
            </a:pPr>
            <a:r>
              <a:rPr lang="en-US" sz="4375" b="1" dirty="0">
                <a:solidFill>
                  <a:srgbClr val="F2F2F3"/>
                </a:solidFill>
                <a:latin typeface="Times New Roman" panose="02020603050405020304" charset="0"/>
                <a:ea typeface="Poppins" pitchFamily="34" charset="-122"/>
                <a:cs typeface="Times New Roman" panose="02020603050405020304" charset="0"/>
              </a:rPr>
              <a:t>TEAM MEMBERS:</a:t>
            </a:r>
            <a:endParaRPr lang="en-US" sz="4375" dirty="0">
              <a:latin typeface="Times New Roman" panose="02020603050405020304" charset="0"/>
              <a:cs typeface="Times New Roman" panose="02020603050405020304" charset="0"/>
            </a:endParaRPr>
          </a:p>
        </p:txBody>
      </p:sp>
      <p:sp>
        <p:nvSpPr>
          <p:cNvPr id="9" name="Text 6"/>
          <p:cNvSpPr/>
          <p:nvPr/>
        </p:nvSpPr>
        <p:spPr>
          <a:xfrm>
            <a:off x="2037715" y="3382010"/>
            <a:ext cx="10554335" cy="2715895"/>
          </a:xfrm>
          <a:prstGeom prst="rect">
            <a:avLst/>
          </a:prstGeom>
          <a:noFill/>
        </p:spPr>
        <p:txBody>
          <a:bodyPr wrap="none" rtlCol="0" anchor="t"/>
          <a:lstStyle/>
          <a:p>
            <a:pPr marL="0" indent="0" algn="ctr">
              <a:lnSpc>
                <a:spcPts val="2800"/>
              </a:lnSpc>
              <a:buNone/>
            </a:pPr>
            <a:r>
              <a:rPr lang="en-US" sz="2000" dirty="0">
                <a:solidFill>
                  <a:srgbClr val="E5E0DF"/>
                </a:solidFill>
                <a:latin typeface="Roboto" pitchFamily="34" charset="0"/>
                <a:ea typeface="Roboto" pitchFamily="34" charset="-122"/>
                <a:cs typeface="Roboto" pitchFamily="34" charset="-120"/>
              </a:rPr>
              <a:t>ASHWANTHRAM A C    -   CB.EN.U4CCE21009</a:t>
            </a:r>
            <a:endParaRPr lang="en-US" sz="2000" dirty="0">
              <a:solidFill>
                <a:srgbClr val="E5E0DF"/>
              </a:solidFill>
              <a:latin typeface="Roboto" pitchFamily="34" charset="0"/>
              <a:ea typeface="Roboto" pitchFamily="34" charset="-122"/>
              <a:cs typeface="Roboto" pitchFamily="34" charset="-120"/>
            </a:endParaRPr>
          </a:p>
          <a:p>
            <a:pPr marL="0" indent="0" algn="ctr">
              <a:lnSpc>
                <a:spcPts val="2800"/>
              </a:lnSpc>
              <a:buNone/>
            </a:pPr>
            <a:r>
              <a:rPr lang="en-US" sz="2000" dirty="0">
                <a:solidFill>
                  <a:schemeClr val="bg1"/>
                </a:solidFill>
                <a:latin typeface="Times New Roman" panose="02020603050405020304" charset="0"/>
                <a:cs typeface="Times New Roman" panose="02020603050405020304" charset="0"/>
              </a:rPr>
              <a:t>GAUTAM R S                   -   CB.EN.U4CCE21020</a:t>
            </a:r>
            <a:endParaRPr lang="en-US" sz="2000" dirty="0">
              <a:solidFill>
                <a:schemeClr val="bg1"/>
              </a:solidFill>
              <a:latin typeface="Times New Roman" panose="02020603050405020304" charset="0"/>
              <a:cs typeface="Times New Roman" panose="02020603050405020304" charset="0"/>
            </a:endParaRPr>
          </a:p>
          <a:p>
            <a:pPr marL="0" indent="0" algn="ctr">
              <a:lnSpc>
                <a:spcPts val="2800"/>
              </a:lnSpc>
              <a:buNone/>
            </a:pPr>
            <a:r>
              <a:rPr lang="en-US" sz="2000" dirty="0">
                <a:solidFill>
                  <a:schemeClr val="bg1"/>
                </a:solidFill>
                <a:latin typeface="Times New Roman" panose="02020603050405020304" charset="0"/>
                <a:cs typeface="Times New Roman" panose="02020603050405020304" charset="0"/>
              </a:rPr>
              <a:t>DEENA DAYALAN S      -  CB.EN.U4CCE21013</a:t>
            </a:r>
            <a:endParaRPr lang="en-US" sz="2000" dirty="0">
              <a:solidFill>
                <a:schemeClr val="bg1"/>
              </a:solidFill>
              <a:latin typeface="Times New Roman" panose="02020603050405020304" charset="0"/>
              <a:cs typeface="Times New Roman" panose="02020603050405020304" charset="0"/>
            </a:endParaRPr>
          </a:p>
          <a:p>
            <a:pPr marL="0" indent="0" algn="ctr">
              <a:lnSpc>
                <a:spcPts val="2800"/>
              </a:lnSpc>
              <a:buNone/>
            </a:pPr>
            <a:r>
              <a:rPr lang="en-US" sz="2000" dirty="0">
                <a:solidFill>
                  <a:schemeClr val="bg1"/>
                </a:solidFill>
                <a:latin typeface="Times New Roman" panose="02020603050405020304" charset="0"/>
                <a:cs typeface="Times New Roman" panose="02020603050405020304" charset="0"/>
              </a:rPr>
              <a:t>AKAASH ABHIMANYU B    -  CB.EN.U4CCE21004</a:t>
            </a:r>
            <a:endParaRPr lang="en-US" sz="2000" dirty="0">
              <a:solidFill>
                <a:schemeClr val="bg1"/>
              </a:solidFill>
              <a:latin typeface="Times New Roman" panose="02020603050405020304" charset="0"/>
              <a:cs typeface="Times New Roman" panose="02020603050405020304" charset="0"/>
            </a:endParaRPr>
          </a:p>
        </p:txBody>
      </p:sp>
      <p:sp>
        <p:nvSpPr>
          <p:cNvPr id="13" name="Text 10"/>
          <p:cNvSpPr/>
          <p:nvPr/>
        </p:nvSpPr>
        <p:spPr>
          <a:xfrm>
            <a:off x="2950845" y="3998595"/>
            <a:ext cx="10554335" cy="1331595"/>
          </a:xfrm>
          <a:prstGeom prst="rect">
            <a:avLst/>
          </a:prstGeom>
          <a:noFill/>
        </p:spPr>
        <p:txBody>
          <a:bodyPr wrap="none" rtlCol="0" anchor="t"/>
          <a:lstStyle/>
          <a:p>
            <a:pPr marL="0" indent="0" algn="ctr">
              <a:lnSpc>
                <a:spcPts val="2800"/>
              </a:lnSpc>
              <a:buNone/>
            </a:pPr>
            <a:endParaRPr lang="en-US" sz="1750" dirty="0"/>
          </a:p>
        </p:txBody>
      </p:sp>
      <p:sp>
        <p:nvSpPr>
          <p:cNvPr id="15" name="Text 12"/>
          <p:cNvSpPr/>
          <p:nvPr/>
        </p:nvSpPr>
        <p:spPr>
          <a:xfrm>
            <a:off x="2037993" y="7013734"/>
            <a:ext cx="10554414" cy="355402"/>
          </a:xfrm>
          <a:prstGeom prst="rect">
            <a:avLst/>
          </a:prstGeom>
          <a:noFill/>
        </p:spPr>
        <p:txBody>
          <a:bodyPr wrap="none" rtlCol="0" anchor="t"/>
          <a:lstStyle/>
          <a:p>
            <a:pPr marL="0" indent="0" algn="ctr">
              <a:lnSpc>
                <a:spcPts val="280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Text 2"/>
          <p:cNvSpPr/>
          <p:nvPr/>
        </p:nvSpPr>
        <p:spPr>
          <a:xfrm>
            <a:off x="2037993" y="1199198"/>
            <a:ext cx="4443889" cy="694373"/>
          </a:xfrm>
          <a:prstGeom prst="rect">
            <a:avLst/>
          </a:prstGeom>
          <a:noFill/>
        </p:spPr>
        <p:txBody>
          <a:bodyPr wrap="none" rtlCol="0" anchor="t"/>
          <a:lstStyle/>
          <a:p>
            <a:pPr marL="0" indent="0">
              <a:lnSpc>
                <a:spcPts val="5470"/>
              </a:lnSpc>
              <a:buNone/>
            </a:pPr>
            <a:r>
              <a:rPr lang="en-US" sz="5400" b="1" dirty="0">
                <a:solidFill>
                  <a:srgbClr val="050505"/>
                </a:solidFill>
                <a:latin typeface="Times New Roman" panose="02020603050405020304" charset="0"/>
                <a:ea typeface="Poppins" pitchFamily="34" charset="-122"/>
                <a:cs typeface="Times New Roman" panose="02020603050405020304" charset="0"/>
              </a:rPr>
              <a:t>ABSTRACT:</a:t>
            </a:r>
            <a:endParaRPr lang="en-US" sz="5400" b="1" dirty="0">
              <a:latin typeface="Times New Roman" panose="02020603050405020304" charset="0"/>
              <a:cs typeface="Times New Roman" panose="02020603050405020304" charset="0"/>
            </a:endParaRPr>
          </a:p>
        </p:txBody>
      </p:sp>
      <p:sp>
        <p:nvSpPr>
          <p:cNvPr id="6" name="Text 3"/>
          <p:cNvSpPr/>
          <p:nvPr/>
        </p:nvSpPr>
        <p:spPr>
          <a:xfrm>
            <a:off x="1152525" y="2338705"/>
            <a:ext cx="11842115" cy="4444365"/>
          </a:xfrm>
          <a:prstGeom prst="rect">
            <a:avLst/>
          </a:prstGeom>
          <a:noFill/>
        </p:spPr>
        <p:txBody>
          <a:bodyPr wrap="square" rtlCol="0" anchor="t"/>
          <a:lstStyle/>
          <a:p>
            <a:pPr marL="0" indent="0">
              <a:lnSpc>
                <a:spcPts val="2800"/>
              </a:lnSpc>
              <a:buNone/>
            </a:pPr>
            <a:r>
              <a:rPr lang="en-US" sz="3200" i="1" dirty="0">
                <a:solidFill>
                  <a:schemeClr val="tx1">
                    <a:lumMod val="95000"/>
                    <a:lumOff val="5000"/>
                  </a:schemeClr>
                </a:solidFill>
                <a:ea typeface="Roboto" pitchFamily="34" charset="-122"/>
                <a:cs typeface="+mn-lt"/>
              </a:rPr>
              <a:t>Introducing Facial Recognition Smart Glasses for the visually challenged—a cutting-edge solution blending advanced facial recognition technology with real-time audio feedback. These glasses empower users by providing instant, discreet verbal descriptions of individuals in their vicinity, fostering independence and social inclusivity. With a user-friendly interface, stylish design, and cloud connectivity, this innovation marks a significant leap towards enhancing accessibility and autonomy for the visually impaired.</a:t>
            </a:r>
            <a:endParaRPr lang="en-US" sz="3200" i="1" dirty="0">
              <a:solidFill>
                <a:schemeClr val="tx1">
                  <a:lumMod val="95000"/>
                  <a:lumOff val="5000"/>
                </a:schemeClr>
              </a:solidFill>
              <a:ea typeface="Roboto" pitchFamily="34" charset="-122"/>
              <a:cs typeface="+mn-lt"/>
            </a:endParaRPr>
          </a:p>
        </p:txBody>
      </p:sp>
      <p:sp>
        <p:nvSpPr>
          <p:cNvPr id="7" name="Text 4"/>
          <p:cNvSpPr/>
          <p:nvPr/>
        </p:nvSpPr>
        <p:spPr>
          <a:xfrm>
            <a:off x="2037993" y="4253746"/>
            <a:ext cx="10554414" cy="355402"/>
          </a:xfrm>
          <a:prstGeom prst="rect">
            <a:avLst/>
          </a:prstGeom>
          <a:noFill/>
        </p:spPr>
        <p:txBody>
          <a:bodyPr wrap="none" rtlCol="0" anchor="t"/>
          <a:lstStyle/>
          <a:p>
            <a:pPr marL="0" indent="0">
              <a:lnSpc>
                <a:spcPts val="2800"/>
              </a:lnSpc>
              <a:buNone/>
            </a:pPr>
            <a:endParaRPr lang="en-US" sz="1750" dirty="0"/>
          </a:p>
        </p:txBody>
      </p:sp>
      <p:sp>
        <p:nvSpPr>
          <p:cNvPr id="8" name="Text 5"/>
          <p:cNvSpPr/>
          <p:nvPr/>
        </p:nvSpPr>
        <p:spPr>
          <a:xfrm>
            <a:off x="2037993" y="4859060"/>
            <a:ext cx="10554414" cy="355402"/>
          </a:xfrm>
          <a:prstGeom prst="rect">
            <a:avLst/>
          </a:prstGeom>
          <a:noFill/>
        </p:spPr>
        <p:txBody>
          <a:bodyPr wrap="none" rtlCol="0" anchor="t"/>
          <a:lstStyle/>
          <a:p>
            <a:pPr marL="0" indent="0">
              <a:lnSpc>
                <a:spcPts val="2800"/>
              </a:lnSpc>
              <a:buNone/>
            </a:pPr>
            <a:endParaRPr lang="en-US" sz="1750" dirty="0"/>
          </a:p>
        </p:txBody>
      </p:sp>
      <p:sp>
        <p:nvSpPr>
          <p:cNvPr id="9" name="Text 6"/>
          <p:cNvSpPr/>
          <p:nvPr/>
        </p:nvSpPr>
        <p:spPr>
          <a:xfrm>
            <a:off x="2037993" y="5464373"/>
            <a:ext cx="10554414" cy="355402"/>
          </a:xfrm>
          <a:prstGeom prst="rect">
            <a:avLst/>
          </a:prstGeom>
          <a:noFill/>
        </p:spPr>
        <p:txBody>
          <a:bodyPr wrap="none" rtlCol="0" anchor="t"/>
          <a:lstStyle/>
          <a:p>
            <a:pPr marL="0" indent="0">
              <a:lnSpc>
                <a:spcPts val="2800"/>
              </a:lnSpc>
              <a:buNone/>
            </a:pPr>
            <a:endParaRPr lang="en-US" sz="1750" dirty="0"/>
          </a:p>
        </p:txBody>
      </p:sp>
      <p:sp>
        <p:nvSpPr>
          <p:cNvPr id="10" name="Text 7"/>
          <p:cNvSpPr/>
          <p:nvPr/>
        </p:nvSpPr>
        <p:spPr>
          <a:xfrm>
            <a:off x="2037993" y="6069687"/>
            <a:ext cx="10554414" cy="355402"/>
          </a:xfrm>
          <a:prstGeom prst="rect">
            <a:avLst/>
          </a:prstGeom>
          <a:noFill/>
        </p:spPr>
        <p:txBody>
          <a:bodyPr wrap="none" rtlCol="0" anchor="t"/>
          <a:lstStyle/>
          <a:p>
            <a:pPr marL="0" indent="0">
              <a:lnSpc>
                <a:spcPts val="2800"/>
              </a:lnSpc>
              <a:buNone/>
            </a:pPr>
            <a:endParaRPr lang="en-US" sz="1750" dirty="0"/>
          </a:p>
        </p:txBody>
      </p:sp>
      <p:sp>
        <p:nvSpPr>
          <p:cNvPr id="11" name="Text 8"/>
          <p:cNvSpPr/>
          <p:nvPr/>
        </p:nvSpPr>
        <p:spPr>
          <a:xfrm>
            <a:off x="2037993" y="6675001"/>
            <a:ext cx="10554414" cy="355402"/>
          </a:xfrm>
          <a:prstGeom prst="rect">
            <a:avLst/>
          </a:prstGeom>
          <a:noFill/>
        </p:spPr>
        <p:txBody>
          <a:bodyPr wrap="none" rtlCol="0" anchor="t"/>
          <a:lstStyle/>
          <a:p>
            <a:pPr marL="0" indent="0">
              <a:lnSpc>
                <a:spcPts val="280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6" name="Text 3"/>
          <p:cNvSpPr/>
          <p:nvPr/>
        </p:nvSpPr>
        <p:spPr>
          <a:xfrm>
            <a:off x="2037715" y="1002030"/>
            <a:ext cx="6481445" cy="694690"/>
          </a:xfrm>
          <a:prstGeom prst="rect">
            <a:avLst/>
          </a:prstGeom>
          <a:noFill/>
        </p:spPr>
        <p:txBody>
          <a:bodyPr wrap="none" rtlCol="0" anchor="t"/>
          <a:lstStyle/>
          <a:p>
            <a:pPr marL="0" indent="0">
              <a:lnSpc>
                <a:spcPts val="5470"/>
              </a:lnSpc>
              <a:buNone/>
            </a:pPr>
            <a:r>
              <a:rPr lang="en-US" sz="4375" b="1" dirty="0">
                <a:solidFill>
                  <a:srgbClr val="F2F2F3"/>
                </a:solidFill>
                <a:latin typeface="Times New Roman" panose="02020603050405020304" charset="0"/>
                <a:ea typeface="Poppins" pitchFamily="34" charset="-122"/>
                <a:cs typeface="Times New Roman" panose="02020603050405020304" charset="0"/>
              </a:rPr>
              <a:t>CIRCUIT DIAGRAM</a:t>
            </a:r>
            <a:r>
              <a:rPr lang="en-US" sz="4375" b="1" dirty="0">
                <a:solidFill>
                  <a:srgbClr val="F2F2F3"/>
                </a:solidFill>
                <a:latin typeface="Poppins" pitchFamily="34" charset="0"/>
                <a:ea typeface="Poppins" pitchFamily="34" charset="-122"/>
                <a:cs typeface="Poppins" pitchFamily="34" charset="-120"/>
              </a:rPr>
              <a:t>:</a:t>
            </a:r>
            <a:endParaRPr lang="en-US" sz="4375" dirty="0"/>
          </a:p>
        </p:txBody>
      </p:sp>
      <p:sp>
        <p:nvSpPr>
          <p:cNvPr id="7" name="Text 4"/>
          <p:cNvSpPr/>
          <p:nvPr/>
        </p:nvSpPr>
        <p:spPr>
          <a:xfrm>
            <a:off x="3219728" y="2029658"/>
            <a:ext cx="10554414" cy="355402"/>
          </a:xfrm>
          <a:prstGeom prst="rect">
            <a:avLst/>
          </a:prstGeom>
          <a:noFill/>
        </p:spPr>
        <p:txBody>
          <a:bodyPr wrap="none" rtlCol="0" anchor="t"/>
          <a:lstStyle/>
          <a:p>
            <a:pPr marL="0" indent="0">
              <a:lnSpc>
                <a:spcPts val="2800"/>
              </a:lnSpc>
              <a:buNone/>
            </a:pPr>
            <a:endParaRPr lang="en-US" sz="1750" dirty="0"/>
          </a:p>
        </p:txBody>
      </p:sp>
      <p:sp>
        <p:nvSpPr>
          <p:cNvPr id="8" name="Text 5"/>
          <p:cNvSpPr/>
          <p:nvPr/>
        </p:nvSpPr>
        <p:spPr>
          <a:xfrm>
            <a:off x="2440583" y="2081252"/>
            <a:ext cx="10554414" cy="355402"/>
          </a:xfrm>
          <a:prstGeom prst="rect">
            <a:avLst/>
          </a:prstGeom>
          <a:noFill/>
        </p:spPr>
        <p:txBody>
          <a:bodyPr wrap="none" rtlCol="0" anchor="t"/>
          <a:lstStyle/>
          <a:p>
            <a:pPr marL="0" indent="0">
              <a:lnSpc>
                <a:spcPts val="2800"/>
              </a:lnSpc>
              <a:buNone/>
            </a:pPr>
            <a:endParaRPr lang="en-US" sz="1750" dirty="0"/>
          </a:p>
        </p:txBody>
      </p:sp>
      <p:sp>
        <p:nvSpPr>
          <p:cNvPr id="9" name="Text 6"/>
          <p:cNvSpPr/>
          <p:nvPr/>
        </p:nvSpPr>
        <p:spPr>
          <a:xfrm>
            <a:off x="2037993" y="3240286"/>
            <a:ext cx="10554414" cy="355402"/>
          </a:xfrm>
          <a:prstGeom prst="rect">
            <a:avLst/>
          </a:prstGeom>
          <a:noFill/>
        </p:spPr>
        <p:txBody>
          <a:bodyPr wrap="none" rtlCol="0" anchor="t"/>
          <a:lstStyle/>
          <a:p>
            <a:pPr marL="0" indent="0">
              <a:lnSpc>
                <a:spcPts val="2800"/>
              </a:lnSpc>
              <a:buNone/>
            </a:pPr>
            <a:endParaRPr lang="en-US" sz="1750" dirty="0"/>
          </a:p>
        </p:txBody>
      </p:sp>
      <p:sp>
        <p:nvSpPr>
          <p:cNvPr id="10" name="Text 7"/>
          <p:cNvSpPr/>
          <p:nvPr/>
        </p:nvSpPr>
        <p:spPr>
          <a:xfrm>
            <a:off x="2037993" y="3845600"/>
            <a:ext cx="10554414" cy="355402"/>
          </a:xfrm>
          <a:prstGeom prst="rect">
            <a:avLst/>
          </a:prstGeom>
          <a:noFill/>
        </p:spPr>
        <p:txBody>
          <a:bodyPr wrap="none" rtlCol="0" anchor="t"/>
          <a:lstStyle/>
          <a:p>
            <a:pPr marL="0" indent="0">
              <a:lnSpc>
                <a:spcPts val="2800"/>
              </a:lnSpc>
              <a:buNone/>
            </a:pPr>
            <a:endParaRPr lang="en-US" sz="1750" dirty="0"/>
          </a:p>
        </p:txBody>
      </p:sp>
      <p:sp>
        <p:nvSpPr>
          <p:cNvPr id="11" name="Text 8"/>
          <p:cNvSpPr/>
          <p:nvPr/>
        </p:nvSpPr>
        <p:spPr>
          <a:xfrm>
            <a:off x="2037993" y="4450913"/>
            <a:ext cx="10554414" cy="355402"/>
          </a:xfrm>
          <a:prstGeom prst="rect">
            <a:avLst/>
          </a:prstGeom>
          <a:noFill/>
        </p:spPr>
        <p:txBody>
          <a:bodyPr wrap="none" rtlCol="0" anchor="t"/>
          <a:lstStyle/>
          <a:p>
            <a:pPr marL="0" indent="0">
              <a:lnSpc>
                <a:spcPts val="2800"/>
              </a:lnSpc>
              <a:buNone/>
            </a:pPr>
            <a:endParaRPr lang="en-US" sz="1750" dirty="0"/>
          </a:p>
        </p:txBody>
      </p:sp>
      <p:sp>
        <p:nvSpPr>
          <p:cNvPr id="12" name="Text 9"/>
          <p:cNvSpPr/>
          <p:nvPr/>
        </p:nvSpPr>
        <p:spPr>
          <a:xfrm>
            <a:off x="2037993" y="5056227"/>
            <a:ext cx="10554414" cy="355402"/>
          </a:xfrm>
          <a:prstGeom prst="rect">
            <a:avLst/>
          </a:prstGeom>
          <a:noFill/>
        </p:spPr>
        <p:txBody>
          <a:bodyPr wrap="none" rtlCol="0" anchor="t"/>
          <a:lstStyle/>
          <a:p>
            <a:pPr marL="0" indent="0">
              <a:lnSpc>
                <a:spcPts val="2800"/>
              </a:lnSpc>
              <a:buNone/>
            </a:pPr>
            <a:endParaRPr lang="en-US" sz="1750" dirty="0"/>
          </a:p>
        </p:txBody>
      </p:sp>
      <p:sp>
        <p:nvSpPr>
          <p:cNvPr id="13" name="Text 10"/>
          <p:cNvSpPr/>
          <p:nvPr/>
        </p:nvSpPr>
        <p:spPr>
          <a:xfrm>
            <a:off x="2037993" y="5661541"/>
            <a:ext cx="10554414" cy="355402"/>
          </a:xfrm>
          <a:prstGeom prst="rect">
            <a:avLst/>
          </a:prstGeom>
          <a:noFill/>
        </p:spPr>
        <p:txBody>
          <a:bodyPr wrap="none" rtlCol="0" anchor="t"/>
          <a:lstStyle/>
          <a:p>
            <a:pPr marL="0" indent="0">
              <a:lnSpc>
                <a:spcPts val="2800"/>
              </a:lnSpc>
              <a:buNone/>
            </a:pPr>
            <a:endParaRPr lang="en-US" sz="1750" dirty="0"/>
          </a:p>
        </p:txBody>
      </p:sp>
      <p:sp>
        <p:nvSpPr>
          <p:cNvPr id="14" name="Text 11"/>
          <p:cNvSpPr/>
          <p:nvPr/>
        </p:nvSpPr>
        <p:spPr>
          <a:xfrm>
            <a:off x="2037993" y="6266855"/>
            <a:ext cx="10554414" cy="355402"/>
          </a:xfrm>
          <a:prstGeom prst="rect">
            <a:avLst/>
          </a:prstGeom>
          <a:noFill/>
        </p:spPr>
        <p:txBody>
          <a:bodyPr wrap="none" rtlCol="0" anchor="t"/>
          <a:lstStyle/>
          <a:p>
            <a:pPr marL="0" indent="0">
              <a:lnSpc>
                <a:spcPts val="2800"/>
              </a:lnSpc>
              <a:buNone/>
            </a:pPr>
            <a:endParaRPr lang="en-US" sz="1750" dirty="0"/>
          </a:p>
        </p:txBody>
      </p:sp>
      <p:sp>
        <p:nvSpPr>
          <p:cNvPr id="15" name="Text 12"/>
          <p:cNvSpPr/>
          <p:nvPr/>
        </p:nvSpPr>
        <p:spPr>
          <a:xfrm>
            <a:off x="2037993" y="6872168"/>
            <a:ext cx="10554414" cy="355402"/>
          </a:xfrm>
          <a:prstGeom prst="rect">
            <a:avLst/>
          </a:prstGeom>
          <a:noFill/>
        </p:spPr>
        <p:txBody>
          <a:bodyPr wrap="none" rtlCol="0" anchor="t"/>
          <a:lstStyle/>
          <a:p>
            <a:pPr marL="0" indent="0">
              <a:lnSpc>
                <a:spcPts val="2800"/>
              </a:lnSpc>
              <a:buNone/>
            </a:pPr>
            <a:endParaRPr lang="en-US" sz="1750" dirty="0"/>
          </a:p>
        </p:txBody>
      </p:sp>
      <p:pic>
        <p:nvPicPr>
          <p:cNvPr id="17" name="Image 1" descr="preencoded.png"/>
          <p:cNvPicPr>
            <a:picLocks noChangeAspect="1"/>
          </p:cNvPicPr>
          <p:nvPr/>
        </p:nvPicPr>
        <p:blipFill>
          <a:blip r:embed="rId2"/>
          <a:stretch>
            <a:fillRect/>
          </a:stretch>
        </p:blipFill>
        <p:spPr>
          <a:xfrm>
            <a:off x="986155" y="2712085"/>
            <a:ext cx="5062855" cy="3590925"/>
          </a:xfrm>
          <a:prstGeom prst="rect">
            <a:avLst/>
          </a:prstGeom>
        </p:spPr>
      </p:pic>
      <p:pic>
        <p:nvPicPr>
          <p:cNvPr id="5" name="Picture 4"/>
          <p:cNvPicPr>
            <a:picLocks noChangeAspect="1"/>
          </p:cNvPicPr>
          <p:nvPr/>
        </p:nvPicPr>
        <p:blipFill>
          <a:blip r:embed="rId3"/>
          <a:stretch>
            <a:fillRect/>
          </a:stretch>
        </p:blipFill>
        <p:spPr>
          <a:xfrm>
            <a:off x="6313170" y="2091690"/>
            <a:ext cx="7452360" cy="51365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6" name="Text 3"/>
          <p:cNvSpPr/>
          <p:nvPr/>
        </p:nvSpPr>
        <p:spPr>
          <a:xfrm>
            <a:off x="2037715" y="718820"/>
            <a:ext cx="6830695" cy="694690"/>
          </a:xfrm>
          <a:prstGeom prst="rect">
            <a:avLst/>
          </a:prstGeom>
          <a:noFill/>
        </p:spPr>
        <p:txBody>
          <a:bodyPr wrap="none" rtlCol="0" anchor="t"/>
          <a:lstStyle/>
          <a:p>
            <a:pPr marL="0" indent="0">
              <a:lnSpc>
                <a:spcPts val="5470"/>
              </a:lnSpc>
              <a:buNone/>
            </a:pPr>
            <a:r>
              <a:rPr lang="en-US" sz="4375" b="1" dirty="0">
                <a:solidFill>
                  <a:srgbClr val="F2F2F3"/>
                </a:solidFill>
                <a:latin typeface="Times New Roman" panose="02020603050405020304" charset="0"/>
                <a:ea typeface="Poppins" pitchFamily="34" charset="-122"/>
                <a:cs typeface="Times New Roman" panose="02020603050405020304" charset="0"/>
              </a:rPr>
              <a:t>WORKING PRINCIPLE:</a:t>
            </a:r>
            <a:endParaRPr lang="en-US" sz="4375" dirty="0">
              <a:latin typeface="Times New Roman" panose="02020603050405020304" charset="0"/>
              <a:cs typeface="Times New Roman" panose="02020603050405020304" charset="0"/>
            </a:endParaRPr>
          </a:p>
        </p:txBody>
      </p:sp>
      <p:sp>
        <p:nvSpPr>
          <p:cNvPr id="7" name="Text 4"/>
          <p:cNvSpPr/>
          <p:nvPr/>
        </p:nvSpPr>
        <p:spPr>
          <a:xfrm>
            <a:off x="2037993" y="1746409"/>
            <a:ext cx="10554414" cy="355402"/>
          </a:xfrm>
          <a:prstGeom prst="rect">
            <a:avLst/>
          </a:prstGeom>
          <a:noFill/>
        </p:spPr>
        <p:txBody>
          <a:bodyPr wrap="none" rtlCol="0" anchor="t"/>
          <a:lstStyle/>
          <a:p>
            <a:pPr marL="0" indent="0">
              <a:lnSpc>
                <a:spcPts val="2800"/>
              </a:lnSpc>
              <a:buNone/>
            </a:pPr>
            <a:endParaRPr lang="en-US" sz="1750" dirty="0"/>
          </a:p>
        </p:txBody>
      </p:sp>
      <p:sp>
        <p:nvSpPr>
          <p:cNvPr id="8" name="Text 5"/>
          <p:cNvSpPr/>
          <p:nvPr/>
        </p:nvSpPr>
        <p:spPr>
          <a:xfrm>
            <a:off x="2038350" y="1746885"/>
            <a:ext cx="10554335" cy="5837555"/>
          </a:xfrm>
          <a:prstGeom prst="rect">
            <a:avLst/>
          </a:prstGeom>
          <a:noFill/>
        </p:spPr>
        <p:txBody>
          <a:bodyPr wrap="square" rtlCol="0" anchor="t"/>
          <a:lstStyle/>
          <a:p>
            <a:pPr marL="0" indent="0">
              <a:lnSpc>
                <a:spcPts val="2800"/>
              </a:lnSpc>
              <a:buNone/>
            </a:pPr>
            <a:endParaRPr lang="en-US" sz="2800" dirty="0">
              <a:solidFill>
                <a:srgbClr val="E5E0DF"/>
              </a:solidFill>
              <a:latin typeface="Roboto" pitchFamily="34" charset="0"/>
              <a:ea typeface="Roboto" pitchFamily="34" charset="-122"/>
              <a:cs typeface="Roboto" pitchFamily="34" charset="-120"/>
            </a:endParaRPr>
          </a:p>
          <a:p>
            <a:pPr marL="0" indent="0">
              <a:lnSpc>
                <a:spcPts val="2800"/>
              </a:lnSpc>
              <a:buNone/>
            </a:pPr>
            <a:r>
              <a:rPr lang="en-US" sz="2800" dirty="0">
                <a:solidFill>
                  <a:srgbClr val="E5E0DF"/>
                </a:solidFill>
                <a:latin typeface="Roboto" pitchFamily="34" charset="0"/>
                <a:ea typeface="Roboto" pitchFamily="34" charset="-122"/>
                <a:cs typeface="Roboto" pitchFamily="34" charset="-120"/>
              </a:rPr>
              <a:t>The Facial Recognition Smart Glasses operate by capturing facial features through a discreet camera, utilizing advanced algorithms to identify individuals from a pre-loaded database. </a:t>
            </a:r>
            <a:endParaRPr lang="en-US" sz="2800" dirty="0">
              <a:solidFill>
                <a:srgbClr val="E5E0DF"/>
              </a:solidFill>
              <a:latin typeface="Roboto" pitchFamily="34" charset="0"/>
              <a:ea typeface="Roboto" pitchFamily="34" charset="-122"/>
              <a:cs typeface="Roboto" pitchFamily="34" charset="-120"/>
            </a:endParaRPr>
          </a:p>
          <a:p>
            <a:pPr marL="0" indent="0">
              <a:lnSpc>
                <a:spcPts val="2800"/>
              </a:lnSpc>
              <a:buNone/>
            </a:pPr>
            <a:endParaRPr lang="en-US" sz="2800" dirty="0">
              <a:solidFill>
                <a:srgbClr val="E5E0DF"/>
              </a:solidFill>
              <a:latin typeface="Roboto" pitchFamily="34" charset="0"/>
              <a:ea typeface="Roboto" pitchFamily="34" charset="-122"/>
              <a:cs typeface="Roboto" pitchFamily="34" charset="-120"/>
            </a:endParaRPr>
          </a:p>
          <a:p>
            <a:pPr marL="0" indent="0">
              <a:lnSpc>
                <a:spcPts val="2800"/>
              </a:lnSpc>
              <a:buNone/>
            </a:pPr>
            <a:r>
              <a:rPr lang="en-US" sz="2800" dirty="0">
                <a:solidFill>
                  <a:srgbClr val="E5E0DF"/>
                </a:solidFill>
                <a:latin typeface="Roboto" pitchFamily="34" charset="0"/>
                <a:ea typeface="Roboto" pitchFamily="34" charset="-122"/>
                <a:cs typeface="Roboto" pitchFamily="34" charset="-120"/>
              </a:rPr>
              <a:t>Upon recognition, real-time audio feedback delivers concise verbal descriptions to the user. </a:t>
            </a:r>
            <a:endParaRPr lang="en-US" sz="2800" dirty="0">
              <a:solidFill>
                <a:srgbClr val="E5E0DF"/>
              </a:solidFill>
              <a:latin typeface="Roboto" pitchFamily="34" charset="0"/>
              <a:ea typeface="Roboto" pitchFamily="34" charset="-122"/>
              <a:cs typeface="Roboto" pitchFamily="34" charset="-120"/>
            </a:endParaRPr>
          </a:p>
          <a:p>
            <a:pPr marL="0" indent="0">
              <a:lnSpc>
                <a:spcPts val="2800"/>
              </a:lnSpc>
              <a:buNone/>
            </a:pPr>
            <a:endParaRPr lang="en-US" sz="2800" dirty="0">
              <a:solidFill>
                <a:srgbClr val="E5E0DF"/>
              </a:solidFill>
              <a:latin typeface="Roboto" pitchFamily="34" charset="0"/>
              <a:ea typeface="Roboto" pitchFamily="34" charset="-122"/>
              <a:cs typeface="Roboto" pitchFamily="34" charset="-120"/>
            </a:endParaRPr>
          </a:p>
          <a:p>
            <a:pPr marL="0" indent="0">
              <a:lnSpc>
                <a:spcPts val="2800"/>
              </a:lnSpc>
              <a:buNone/>
            </a:pPr>
            <a:r>
              <a:rPr lang="en-US" sz="2800" dirty="0">
                <a:solidFill>
                  <a:srgbClr val="E5E0DF"/>
                </a:solidFill>
                <a:latin typeface="Roboto" pitchFamily="34" charset="0"/>
                <a:ea typeface="Roboto" pitchFamily="34" charset="-122"/>
                <a:cs typeface="Roboto" pitchFamily="34" charset="-120"/>
              </a:rPr>
              <a:t>The device, with a user-friendly interface and stylish design, aims to enhance accessibility and independence for visually challenged individuals by fostering immediate and discreet communication in social interactions. Cloud connectivity ensures continuous updates to the recognition database, improving accuracy over time.</a:t>
            </a:r>
            <a:endParaRPr lang="en-US" sz="2800" dirty="0"/>
          </a:p>
        </p:txBody>
      </p:sp>
      <p:sp>
        <p:nvSpPr>
          <p:cNvPr id="9" name="Text 6"/>
          <p:cNvSpPr/>
          <p:nvPr/>
        </p:nvSpPr>
        <p:spPr>
          <a:xfrm>
            <a:off x="2037993" y="4734044"/>
            <a:ext cx="10554414" cy="355402"/>
          </a:xfrm>
          <a:prstGeom prst="rect">
            <a:avLst/>
          </a:prstGeom>
          <a:noFill/>
        </p:spPr>
        <p:txBody>
          <a:bodyPr wrap="none" rtlCol="0" anchor="t"/>
          <a:lstStyle/>
          <a:p>
            <a:pPr marL="0" indent="0">
              <a:lnSpc>
                <a:spcPts val="2800"/>
              </a:lnSpc>
              <a:buNone/>
            </a:pPr>
            <a:endParaRPr lang="en-US" sz="1750" dirty="0"/>
          </a:p>
        </p:txBody>
      </p:sp>
      <p:sp>
        <p:nvSpPr>
          <p:cNvPr id="10" name="Text 7"/>
          <p:cNvSpPr/>
          <p:nvPr/>
        </p:nvSpPr>
        <p:spPr>
          <a:xfrm>
            <a:off x="2037993" y="5339358"/>
            <a:ext cx="10554414" cy="355402"/>
          </a:xfrm>
          <a:prstGeom prst="rect">
            <a:avLst/>
          </a:prstGeom>
          <a:noFill/>
        </p:spPr>
        <p:txBody>
          <a:bodyPr wrap="none" rtlCol="0" anchor="t"/>
          <a:lstStyle/>
          <a:p>
            <a:pPr marL="0" indent="0">
              <a:lnSpc>
                <a:spcPts val="2800"/>
              </a:lnSpc>
              <a:buNone/>
            </a:pPr>
            <a:endParaRPr lang="en-US" sz="1750" dirty="0"/>
          </a:p>
        </p:txBody>
      </p:sp>
      <p:sp>
        <p:nvSpPr>
          <p:cNvPr id="11" name="Text 8"/>
          <p:cNvSpPr/>
          <p:nvPr/>
        </p:nvSpPr>
        <p:spPr>
          <a:xfrm>
            <a:off x="2037993" y="5944672"/>
            <a:ext cx="10554414" cy="355402"/>
          </a:xfrm>
          <a:prstGeom prst="rect">
            <a:avLst/>
          </a:prstGeom>
          <a:noFill/>
        </p:spPr>
        <p:txBody>
          <a:bodyPr wrap="none" rtlCol="0" anchor="t"/>
          <a:lstStyle/>
          <a:p>
            <a:pPr marL="0" indent="0">
              <a:lnSpc>
                <a:spcPts val="2800"/>
              </a:lnSpc>
              <a:buNone/>
            </a:pPr>
            <a:endParaRPr lang="en-US" sz="1750" dirty="0"/>
          </a:p>
        </p:txBody>
      </p:sp>
      <p:sp>
        <p:nvSpPr>
          <p:cNvPr id="12" name="Text 9"/>
          <p:cNvSpPr/>
          <p:nvPr/>
        </p:nvSpPr>
        <p:spPr>
          <a:xfrm>
            <a:off x="2037993" y="6549985"/>
            <a:ext cx="10554414" cy="355402"/>
          </a:xfrm>
          <a:prstGeom prst="rect">
            <a:avLst/>
          </a:prstGeom>
          <a:noFill/>
        </p:spPr>
        <p:txBody>
          <a:bodyPr wrap="none" rtlCol="0" anchor="t"/>
          <a:lstStyle/>
          <a:p>
            <a:pPr marL="0" indent="0">
              <a:lnSpc>
                <a:spcPts val="2800"/>
              </a:lnSpc>
              <a:buNone/>
            </a:pPr>
            <a:endParaRPr lang="en-US" sz="1750" dirty="0"/>
          </a:p>
        </p:txBody>
      </p:sp>
      <p:sp>
        <p:nvSpPr>
          <p:cNvPr id="13" name="Text 10"/>
          <p:cNvSpPr/>
          <p:nvPr/>
        </p:nvSpPr>
        <p:spPr>
          <a:xfrm>
            <a:off x="2037993" y="7155299"/>
            <a:ext cx="10554414" cy="355402"/>
          </a:xfrm>
          <a:prstGeom prst="rect">
            <a:avLst/>
          </a:prstGeom>
          <a:noFill/>
        </p:spPr>
        <p:txBody>
          <a:bodyPr wrap="none" rtlCol="0" anchor="t"/>
          <a:lstStyle/>
          <a:p>
            <a:pPr marL="0" indent="0">
              <a:lnSpc>
                <a:spcPts val="280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4" name="Text 2"/>
          <p:cNvSpPr/>
          <p:nvPr/>
        </p:nvSpPr>
        <p:spPr>
          <a:xfrm>
            <a:off x="2037993" y="643771"/>
            <a:ext cx="4443889" cy="694373"/>
          </a:xfrm>
          <a:prstGeom prst="rect">
            <a:avLst/>
          </a:prstGeom>
          <a:noFill/>
        </p:spPr>
        <p:txBody>
          <a:bodyPr wrap="none" rtlCol="0" anchor="t"/>
          <a:lstStyle/>
          <a:p>
            <a:pPr marL="0" indent="0">
              <a:lnSpc>
                <a:spcPts val="5470"/>
              </a:lnSpc>
              <a:buNone/>
            </a:pPr>
            <a:r>
              <a:rPr lang="en-US" sz="4375" b="1" dirty="0">
                <a:solidFill>
                  <a:srgbClr val="F2F2F3"/>
                </a:solidFill>
                <a:latin typeface="Times New Roman" panose="02020603050405020304" charset="0"/>
                <a:ea typeface="Poppins" pitchFamily="34" charset="-122"/>
                <a:cs typeface="Times New Roman" panose="02020603050405020304" charset="0"/>
              </a:rPr>
              <a:t>OUTPUTS:</a:t>
            </a:r>
            <a:endParaRPr lang="en-US" sz="4375" dirty="0">
              <a:latin typeface="Times New Roman" panose="02020603050405020304" charset="0"/>
              <a:cs typeface="Times New Roman" panose="02020603050405020304" charset="0"/>
            </a:endParaRPr>
          </a:p>
        </p:txBody>
      </p:sp>
      <p:sp>
        <p:nvSpPr>
          <p:cNvPr id="5" name="Text 3"/>
          <p:cNvSpPr/>
          <p:nvPr/>
        </p:nvSpPr>
        <p:spPr>
          <a:xfrm>
            <a:off x="2037993" y="1782485"/>
            <a:ext cx="10554414" cy="355402"/>
          </a:xfrm>
          <a:prstGeom prst="rect">
            <a:avLst/>
          </a:prstGeom>
          <a:noFill/>
        </p:spPr>
        <p:txBody>
          <a:bodyPr wrap="none" rtlCol="0" anchor="t"/>
          <a:lstStyle/>
          <a:p>
            <a:pPr marL="0" indent="0">
              <a:lnSpc>
                <a:spcPts val="2800"/>
              </a:lnSpc>
              <a:buNone/>
            </a:pPr>
            <a:endParaRPr lang="en-US" sz="1750" dirty="0"/>
          </a:p>
        </p:txBody>
      </p:sp>
      <p:sp>
        <p:nvSpPr>
          <p:cNvPr id="6" name="Text 4"/>
          <p:cNvSpPr/>
          <p:nvPr/>
        </p:nvSpPr>
        <p:spPr>
          <a:xfrm>
            <a:off x="2037993" y="2387798"/>
            <a:ext cx="10554414" cy="355402"/>
          </a:xfrm>
          <a:prstGeom prst="rect">
            <a:avLst/>
          </a:prstGeom>
          <a:noFill/>
        </p:spPr>
        <p:txBody>
          <a:bodyPr wrap="none" rtlCol="0" anchor="t"/>
          <a:lstStyle/>
          <a:p>
            <a:pPr marL="0" indent="0">
              <a:lnSpc>
                <a:spcPts val="2800"/>
              </a:lnSpc>
              <a:buNone/>
            </a:pPr>
            <a:endParaRPr lang="en-US" sz="1750" dirty="0"/>
          </a:p>
        </p:txBody>
      </p:sp>
      <p:sp>
        <p:nvSpPr>
          <p:cNvPr id="7" name="Text 5"/>
          <p:cNvSpPr/>
          <p:nvPr/>
        </p:nvSpPr>
        <p:spPr>
          <a:xfrm>
            <a:off x="2037993" y="2993112"/>
            <a:ext cx="10554414" cy="355402"/>
          </a:xfrm>
          <a:prstGeom prst="rect">
            <a:avLst/>
          </a:prstGeom>
          <a:noFill/>
        </p:spPr>
        <p:txBody>
          <a:bodyPr wrap="none" rtlCol="0" anchor="t"/>
          <a:lstStyle/>
          <a:p>
            <a:pPr marL="0" indent="0">
              <a:lnSpc>
                <a:spcPts val="2800"/>
              </a:lnSpc>
              <a:buNone/>
            </a:pPr>
            <a:endParaRPr lang="en-US" sz="1750" dirty="0"/>
          </a:p>
        </p:txBody>
      </p:sp>
      <p:sp>
        <p:nvSpPr>
          <p:cNvPr id="8" name="Text 6"/>
          <p:cNvSpPr/>
          <p:nvPr/>
        </p:nvSpPr>
        <p:spPr>
          <a:xfrm>
            <a:off x="2037993" y="3598426"/>
            <a:ext cx="10554414" cy="355402"/>
          </a:xfrm>
          <a:prstGeom prst="rect">
            <a:avLst/>
          </a:prstGeom>
          <a:noFill/>
        </p:spPr>
        <p:txBody>
          <a:bodyPr wrap="none" rtlCol="0" anchor="t"/>
          <a:lstStyle/>
          <a:p>
            <a:pPr marL="0" indent="0">
              <a:lnSpc>
                <a:spcPts val="2800"/>
              </a:lnSpc>
              <a:buNone/>
            </a:pPr>
            <a:endParaRPr lang="en-US" sz="1750" dirty="0"/>
          </a:p>
        </p:txBody>
      </p:sp>
      <p:sp>
        <p:nvSpPr>
          <p:cNvPr id="9" name="Text 7"/>
          <p:cNvSpPr/>
          <p:nvPr/>
        </p:nvSpPr>
        <p:spPr>
          <a:xfrm>
            <a:off x="2037993" y="4203740"/>
            <a:ext cx="10554414" cy="355402"/>
          </a:xfrm>
          <a:prstGeom prst="rect">
            <a:avLst/>
          </a:prstGeom>
          <a:noFill/>
        </p:spPr>
        <p:txBody>
          <a:bodyPr wrap="none" rtlCol="0" anchor="t"/>
          <a:lstStyle/>
          <a:p>
            <a:pPr marL="0" indent="0">
              <a:lnSpc>
                <a:spcPts val="2800"/>
              </a:lnSpc>
              <a:buNone/>
            </a:pPr>
            <a:endParaRPr lang="en-US" sz="1750" dirty="0"/>
          </a:p>
        </p:txBody>
      </p:sp>
      <p:sp>
        <p:nvSpPr>
          <p:cNvPr id="10" name="Text 8"/>
          <p:cNvSpPr/>
          <p:nvPr/>
        </p:nvSpPr>
        <p:spPr>
          <a:xfrm>
            <a:off x="2037993" y="4809053"/>
            <a:ext cx="10554414" cy="355402"/>
          </a:xfrm>
          <a:prstGeom prst="rect">
            <a:avLst/>
          </a:prstGeom>
          <a:noFill/>
        </p:spPr>
        <p:txBody>
          <a:bodyPr wrap="none" rtlCol="0" anchor="t"/>
          <a:lstStyle/>
          <a:p>
            <a:pPr marL="0" indent="0">
              <a:lnSpc>
                <a:spcPts val="2800"/>
              </a:lnSpc>
              <a:buNone/>
            </a:pPr>
            <a:endParaRPr lang="en-US" sz="1750" dirty="0"/>
          </a:p>
        </p:txBody>
      </p:sp>
      <p:sp>
        <p:nvSpPr>
          <p:cNvPr id="11" name="Text 9"/>
          <p:cNvSpPr/>
          <p:nvPr/>
        </p:nvSpPr>
        <p:spPr>
          <a:xfrm>
            <a:off x="2037993" y="5414367"/>
            <a:ext cx="10554414" cy="355402"/>
          </a:xfrm>
          <a:prstGeom prst="rect">
            <a:avLst/>
          </a:prstGeom>
          <a:noFill/>
        </p:spPr>
        <p:txBody>
          <a:bodyPr wrap="none" rtlCol="0" anchor="t"/>
          <a:lstStyle/>
          <a:p>
            <a:pPr marL="0" indent="0">
              <a:lnSpc>
                <a:spcPts val="2800"/>
              </a:lnSpc>
              <a:buNone/>
            </a:pPr>
            <a:endParaRPr lang="en-US" sz="1750" dirty="0"/>
          </a:p>
        </p:txBody>
      </p:sp>
      <p:sp>
        <p:nvSpPr>
          <p:cNvPr id="12" name="Text 10"/>
          <p:cNvSpPr/>
          <p:nvPr/>
        </p:nvSpPr>
        <p:spPr>
          <a:xfrm>
            <a:off x="2037993" y="6019681"/>
            <a:ext cx="10554414" cy="355402"/>
          </a:xfrm>
          <a:prstGeom prst="rect">
            <a:avLst/>
          </a:prstGeom>
          <a:noFill/>
        </p:spPr>
        <p:txBody>
          <a:bodyPr wrap="none" rtlCol="0" anchor="t"/>
          <a:lstStyle/>
          <a:p>
            <a:pPr marL="0" indent="0">
              <a:lnSpc>
                <a:spcPts val="2800"/>
              </a:lnSpc>
              <a:buNone/>
            </a:pPr>
            <a:endParaRPr lang="en-US" sz="1750" dirty="0"/>
          </a:p>
        </p:txBody>
      </p:sp>
      <p:sp>
        <p:nvSpPr>
          <p:cNvPr id="13" name="Text 11"/>
          <p:cNvSpPr/>
          <p:nvPr/>
        </p:nvSpPr>
        <p:spPr>
          <a:xfrm>
            <a:off x="2037993" y="6624995"/>
            <a:ext cx="10554414" cy="355402"/>
          </a:xfrm>
          <a:prstGeom prst="rect">
            <a:avLst/>
          </a:prstGeom>
          <a:noFill/>
        </p:spPr>
        <p:txBody>
          <a:bodyPr wrap="none" rtlCol="0" anchor="t"/>
          <a:lstStyle/>
          <a:p>
            <a:pPr marL="0" indent="0">
              <a:lnSpc>
                <a:spcPts val="2800"/>
              </a:lnSpc>
              <a:buNone/>
            </a:pPr>
            <a:endParaRPr lang="en-US" sz="1750" dirty="0"/>
          </a:p>
        </p:txBody>
      </p:sp>
      <p:sp>
        <p:nvSpPr>
          <p:cNvPr id="14" name="Text 12"/>
          <p:cNvSpPr/>
          <p:nvPr/>
        </p:nvSpPr>
        <p:spPr>
          <a:xfrm>
            <a:off x="2037993" y="7230308"/>
            <a:ext cx="10554414" cy="355402"/>
          </a:xfrm>
          <a:prstGeom prst="rect">
            <a:avLst/>
          </a:prstGeom>
          <a:noFill/>
        </p:spPr>
        <p:txBody>
          <a:bodyPr wrap="none" rtlCol="0" anchor="t"/>
          <a:lstStyle/>
          <a:p>
            <a:pPr marL="0" indent="0">
              <a:lnSpc>
                <a:spcPts val="2800"/>
              </a:lnSpc>
              <a:buNone/>
            </a:pPr>
            <a:endParaRPr lang="en-US" sz="1750" dirty="0"/>
          </a:p>
        </p:txBody>
      </p:sp>
      <p:pic>
        <p:nvPicPr>
          <p:cNvPr id="17" name="Picture 16"/>
          <p:cNvPicPr>
            <a:picLocks noChangeAspect="1"/>
          </p:cNvPicPr>
          <p:nvPr/>
        </p:nvPicPr>
        <p:blipFill>
          <a:blip r:embed="rId1"/>
          <a:stretch>
            <a:fillRect/>
          </a:stretch>
        </p:blipFill>
        <p:spPr>
          <a:xfrm>
            <a:off x="545465" y="1755140"/>
            <a:ext cx="6769100" cy="5459730"/>
          </a:xfrm>
          <a:prstGeom prst="rect">
            <a:avLst/>
          </a:prstGeom>
        </p:spPr>
      </p:pic>
      <p:pic>
        <p:nvPicPr>
          <p:cNvPr id="18" name="Picture 17"/>
          <p:cNvPicPr>
            <a:picLocks noChangeAspect="1"/>
          </p:cNvPicPr>
          <p:nvPr/>
        </p:nvPicPr>
        <p:blipFill>
          <a:blip r:embed="rId2"/>
          <a:stretch>
            <a:fillRect/>
          </a:stretch>
        </p:blipFill>
        <p:spPr>
          <a:xfrm>
            <a:off x="7437120" y="1455420"/>
            <a:ext cx="6939280" cy="58521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Text 2"/>
          <p:cNvSpPr/>
          <p:nvPr/>
        </p:nvSpPr>
        <p:spPr>
          <a:xfrm>
            <a:off x="2037993" y="699373"/>
            <a:ext cx="4443889" cy="694373"/>
          </a:xfrm>
          <a:prstGeom prst="rect">
            <a:avLst/>
          </a:prstGeom>
          <a:noFill/>
        </p:spPr>
        <p:txBody>
          <a:bodyPr wrap="none" rtlCol="0" anchor="t"/>
          <a:lstStyle/>
          <a:p>
            <a:pPr marL="0" indent="0">
              <a:lnSpc>
                <a:spcPts val="5470"/>
              </a:lnSpc>
              <a:buNone/>
            </a:pPr>
            <a:endParaRPr lang="en-US" sz="4375" dirty="0"/>
          </a:p>
        </p:txBody>
      </p:sp>
      <p:sp>
        <p:nvSpPr>
          <p:cNvPr id="6" name="Text 3"/>
          <p:cNvSpPr/>
          <p:nvPr/>
        </p:nvSpPr>
        <p:spPr>
          <a:xfrm>
            <a:off x="2037993" y="1727002"/>
            <a:ext cx="10554414" cy="355402"/>
          </a:xfrm>
          <a:prstGeom prst="rect">
            <a:avLst/>
          </a:prstGeom>
          <a:noFill/>
        </p:spPr>
        <p:txBody>
          <a:bodyPr wrap="none" rtlCol="0" anchor="t"/>
          <a:lstStyle/>
          <a:p>
            <a:pPr marL="0" indent="0">
              <a:lnSpc>
                <a:spcPts val="2800"/>
              </a:lnSpc>
              <a:buNone/>
            </a:pPr>
            <a:endParaRPr lang="en-US" sz="1750" dirty="0"/>
          </a:p>
        </p:txBody>
      </p:sp>
      <p:sp>
        <p:nvSpPr>
          <p:cNvPr id="7" name="Text 4"/>
          <p:cNvSpPr/>
          <p:nvPr/>
        </p:nvSpPr>
        <p:spPr>
          <a:xfrm>
            <a:off x="2037993" y="2332315"/>
            <a:ext cx="10554414" cy="355402"/>
          </a:xfrm>
          <a:prstGeom prst="rect">
            <a:avLst/>
          </a:prstGeom>
          <a:noFill/>
        </p:spPr>
        <p:txBody>
          <a:bodyPr wrap="none" rtlCol="0" anchor="t"/>
          <a:lstStyle/>
          <a:p>
            <a:pPr marL="0" indent="0">
              <a:lnSpc>
                <a:spcPts val="2800"/>
              </a:lnSpc>
              <a:buNone/>
            </a:pPr>
            <a:endParaRPr lang="en-US" sz="1750" dirty="0"/>
          </a:p>
        </p:txBody>
      </p:sp>
      <p:sp>
        <p:nvSpPr>
          <p:cNvPr id="8" name="Text 5"/>
          <p:cNvSpPr/>
          <p:nvPr/>
        </p:nvSpPr>
        <p:spPr>
          <a:xfrm>
            <a:off x="2037993" y="2937629"/>
            <a:ext cx="10554414" cy="355402"/>
          </a:xfrm>
          <a:prstGeom prst="rect">
            <a:avLst/>
          </a:prstGeom>
          <a:noFill/>
        </p:spPr>
        <p:txBody>
          <a:bodyPr wrap="none" rtlCol="0" anchor="t"/>
          <a:lstStyle/>
          <a:p>
            <a:pPr marL="0" indent="0">
              <a:lnSpc>
                <a:spcPts val="2800"/>
              </a:lnSpc>
              <a:buNone/>
            </a:pPr>
            <a:endParaRPr lang="en-US" sz="1750" dirty="0"/>
          </a:p>
        </p:txBody>
      </p:sp>
      <p:sp>
        <p:nvSpPr>
          <p:cNvPr id="9" name="Text 6"/>
          <p:cNvSpPr/>
          <p:nvPr/>
        </p:nvSpPr>
        <p:spPr>
          <a:xfrm>
            <a:off x="2037993" y="3542943"/>
            <a:ext cx="10554414" cy="355402"/>
          </a:xfrm>
          <a:prstGeom prst="rect">
            <a:avLst/>
          </a:prstGeom>
          <a:noFill/>
        </p:spPr>
        <p:txBody>
          <a:bodyPr wrap="none" rtlCol="0" anchor="t"/>
          <a:lstStyle/>
          <a:p>
            <a:pPr marL="0" indent="0">
              <a:lnSpc>
                <a:spcPts val="2800"/>
              </a:lnSpc>
              <a:buNone/>
            </a:pPr>
            <a:endParaRPr lang="en-US" sz="1750" dirty="0"/>
          </a:p>
        </p:txBody>
      </p:sp>
      <p:sp>
        <p:nvSpPr>
          <p:cNvPr id="10" name="Text 7"/>
          <p:cNvSpPr/>
          <p:nvPr/>
        </p:nvSpPr>
        <p:spPr>
          <a:xfrm>
            <a:off x="2037993" y="4148257"/>
            <a:ext cx="10554414" cy="355402"/>
          </a:xfrm>
          <a:prstGeom prst="rect">
            <a:avLst/>
          </a:prstGeom>
          <a:noFill/>
        </p:spPr>
        <p:txBody>
          <a:bodyPr wrap="none" rtlCol="0" anchor="t"/>
          <a:lstStyle/>
          <a:p>
            <a:pPr marL="0" indent="0">
              <a:lnSpc>
                <a:spcPts val="2800"/>
              </a:lnSpc>
              <a:buNone/>
            </a:pPr>
            <a:endParaRPr lang="en-US" sz="1750" dirty="0"/>
          </a:p>
        </p:txBody>
      </p:sp>
      <p:sp>
        <p:nvSpPr>
          <p:cNvPr id="11" name="Text 8"/>
          <p:cNvSpPr/>
          <p:nvPr/>
        </p:nvSpPr>
        <p:spPr>
          <a:xfrm>
            <a:off x="2037993" y="4753570"/>
            <a:ext cx="10554414" cy="355402"/>
          </a:xfrm>
          <a:prstGeom prst="rect">
            <a:avLst/>
          </a:prstGeom>
          <a:noFill/>
        </p:spPr>
        <p:txBody>
          <a:bodyPr wrap="none" rtlCol="0" anchor="t"/>
          <a:lstStyle/>
          <a:p>
            <a:pPr marL="0" indent="0">
              <a:lnSpc>
                <a:spcPts val="2800"/>
              </a:lnSpc>
              <a:buNone/>
            </a:pPr>
            <a:endParaRPr lang="en-US" sz="1750" dirty="0"/>
          </a:p>
        </p:txBody>
      </p:sp>
      <p:sp>
        <p:nvSpPr>
          <p:cNvPr id="12" name="Text 9"/>
          <p:cNvSpPr/>
          <p:nvPr/>
        </p:nvSpPr>
        <p:spPr>
          <a:xfrm>
            <a:off x="2037993" y="5358884"/>
            <a:ext cx="10554414" cy="355402"/>
          </a:xfrm>
          <a:prstGeom prst="rect">
            <a:avLst/>
          </a:prstGeom>
          <a:noFill/>
        </p:spPr>
        <p:txBody>
          <a:bodyPr wrap="none" rtlCol="0" anchor="t"/>
          <a:lstStyle/>
          <a:p>
            <a:pPr marL="0" indent="0">
              <a:lnSpc>
                <a:spcPts val="2800"/>
              </a:lnSpc>
              <a:buNone/>
            </a:pPr>
            <a:endParaRPr lang="en-US" sz="1750" dirty="0"/>
          </a:p>
        </p:txBody>
      </p:sp>
      <p:sp>
        <p:nvSpPr>
          <p:cNvPr id="13" name="Text 10"/>
          <p:cNvSpPr/>
          <p:nvPr/>
        </p:nvSpPr>
        <p:spPr>
          <a:xfrm>
            <a:off x="2037993" y="5964198"/>
            <a:ext cx="10554414" cy="355402"/>
          </a:xfrm>
          <a:prstGeom prst="rect">
            <a:avLst/>
          </a:prstGeom>
          <a:noFill/>
        </p:spPr>
        <p:txBody>
          <a:bodyPr wrap="none" rtlCol="0" anchor="t"/>
          <a:lstStyle/>
          <a:p>
            <a:pPr marL="0" indent="0">
              <a:lnSpc>
                <a:spcPts val="2800"/>
              </a:lnSpc>
              <a:buNone/>
            </a:pPr>
            <a:endParaRPr lang="en-US" sz="1750" dirty="0"/>
          </a:p>
        </p:txBody>
      </p:sp>
      <p:sp>
        <p:nvSpPr>
          <p:cNvPr id="14" name="Text 11"/>
          <p:cNvSpPr/>
          <p:nvPr/>
        </p:nvSpPr>
        <p:spPr>
          <a:xfrm>
            <a:off x="2037993" y="6569512"/>
            <a:ext cx="10554414" cy="355402"/>
          </a:xfrm>
          <a:prstGeom prst="rect">
            <a:avLst/>
          </a:prstGeom>
          <a:noFill/>
        </p:spPr>
        <p:txBody>
          <a:bodyPr wrap="none" rtlCol="0" anchor="t"/>
          <a:lstStyle/>
          <a:p>
            <a:pPr marL="0" indent="0">
              <a:lnSpc>
                <a:spcPts val="2800"/>
              </a:lnSpc>
              <a:buNone/>
            </a:pPr>
            <a:endParaRPr lang="en-US" sz="1750" dirty="0"/>
          </a:p>
        </p:txBody>
      </p:sp>
      <p:sp>
        <p:nvSpPr>
          <p:cNvPr id="15" name="Text 12"/>
          <p:cNvSpPr/>
          <p:nvPr/>
        </p:nvSpPr>
        <p:spPr>
          <a:xfrm>
            <a:off x="2037993" y="7174825"/>
            <a:ext cx="10554414" cy="355402"/>
          </a:xfrm>
          <a:prstGeom prst="rect">
            <a:avLst/>
          </a:prstGeom>
          <a:noFill/>
        </p:spPr>
        <p:txBody>
          <a:bodyPr wrap="none" rtlCol="0" anchor="t"/>
          <a:lstStyle/>
          <a:p>
            <a:pPr marL="0" indent="0">
              <a:lnSpc>
                <a:spcPts val="280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1407</Words>
  <Application>WPS Presentation</Application>
  <PresentationFormat>On-screen Show (16:9)</PresentationFormat>
  <Paragraphs>27</Paragraphs>
  <Slides>7</Slides>
  <Notes>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7</vt:i4>
      </vt:variant>
    </vt:vector>
  </HeadingPairs>
  <TitlesOfParts>
    <vt:vector size="23" baseType="lpstr">
      <vt:lpstr>Arial</vt:lpstr>
      <vt:lpstr>SimSun</vt:lpstr>
      <vt:lpstr>Wingdings</vt:lpstr>
      <vt:lpstr>Times New Roman</vt:lpstr>
      <vt:lpstr>Poppins</vt:lpstr>
      <vt:lpstr>Roboto</vt:lpstr>
      <vt:lpstr>Poppins</vt:lpstr>
      <vt:lpstr>Poppins</vt:lpstr>
      <vt:lpstr>Roboto</vt:lpstr>
      <vt:lpstr>Roboto</vt:lpstr>
      <vt:lpstr>Calibri</vt:lpstr>
      <vt:lpstr>Microsoft YaHei</vt:lpstr>
      <vt:lpstr>Arial Unicode MS</vt:lpstr>
      <vt:lpstr>AMGDT</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gauta</cp:lastModifiedBy>
  <cp:revision>7</cp:revision>
  <dcterms:created xsi:type="dcterms:W3CDTF">2023-12-02T14:55:00Z</dcterms:created>
  <dcterms:modified xsi:type="dcterms:W3CDTF">2023-12-04T06:15:27Z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C12E4A46A8534EE6BB3FFEF83BD9AD6B_13</vt:lpwstr>
  </property>
  <property fmtid="{D5CDD505-2E9C-101B-9397-08002B2CF9AE}" pid="3" name="KSOProductBuildVer">
    <vt:lpwstr>1033-12.2.0.13306</vt:lpwstr>
  </property>
</Properties>
</file>